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58EA9F-258A-4646-8720-8478AD8063D3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E78B714-1C17-4A24-BBD8-3F2463F000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quit%20smoking%20commercial.flv" TargetMode="External"/><Relationship Id="rId2" Type="http://schemas.openxmlformats.org/officeDocument/2006/relationships/hyperlink" Target="http://www.youtube.com/watch?v=SfAxUpeVhC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cDonalds%20-%20Family%20Dinner%20Box%20-%20Australian%20Ad%202011.flv" TargetMode="External"/><Relationship Id="rId2" Type="http://schemas.openxmlformats.org/officeDocument/2006/relationships/hyperlink" Target="http://www.youtube.com/watch?v=HTpcnMQNTW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y%20Big%20Break%20-%20Community%20Service%20Announcement%20(osteoporosis).mp4" TargetMode="External"/><Relationship Id="rId2" Type="http://schemas.openxmlformats.org/officeDocument/2006/relationships/hyperlink" Target="http://www.youtube.com/watch?v=nG8ioc1RgE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Impact of the Social Environment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1051560"/>
          </a:xfrm>
        </p:spPr>
        <p:txBody>
          <a:bodyPr/>
          <a:lstStyle/>
          <a:p>
            <a:r>
              <a:rPr lang="en-US" dirty="0" smtClean="0"/>
              <a:t>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83880" cy="4187952"/>
          </a:xfrm>
        </p:spPr>
        <p:txBody>
          <a:bodyPr/>
          <a:lstStyle/>
          <a:p>
            <a:r>
              <a:rPr lang="en-US" dirty="0" smtClean="0"/>
              <a:t>Advertising and use of media have been proven as effective marketing tools and as a result can have a positive or negative effect on health and development.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429000"/>
            <a:ext cx="2133600" cy="314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http://www.youtube.com/watch?v=SfAxUpeVhCg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 action="ppaction://hlinkfile"/>
              </a:rPr>
              <a:t>quit smoking </a:t>
            </a:r>
            <a:r>
              <a:rPr lang="en-US" dirty="0" err="1" smtClean="0">
                <a:hlinkClick r:id="rId3" action="ppaction://hlinkfile"/>
              </a:rPr>
              <a:t>commercial.flv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http://www.youtube.com/watch?v=HTpcnMQNTW4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AU" dirty="0" smtClean="0">
                <a:hlinkClick r:id="rId3" action="ppaction://hlinkfile"/>
              </a:rPr>
              <a:t>McDonalds - Family Dinner Box - Australian Ad 2011.flv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www.youtube.com/watch?v=nG8ioc1RgEM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AU" dirty="0" smtClean="0">
                <a:hlinkClick r:id="rId3" action="ppaction://hlinkfile"/>
              </a:rPr>
              <a:t>My Big Break - Community Service Announcement (osteoporosis).mp4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83880" cy="1051560"/>
          </a:xfrm>
        </p:spPr>
        <p:txBody>
          <a:bodyPr/>
          <a:lstStyle/>
          <a:p>
            <a:r>
              <a:rPr lang="en-US" dirty="0" smtClean="0"/>
              <a:t>Levels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Statistics show that people with a higher level of education are more likely to make informed choices about their health, are typically employed and experience high levels of security.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Work can have many benefits for adult health, including a sense of pride and achievement.</a:t>
            </a:r>
          </a:p>
          <a:p>
            <a:r>
              <a:rPr lang="en-US" dirty="0" smtClean="0"/>
              <a:t>However work commitments can be demanding and put families under pressure.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81940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Employment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1051560"/>
          </a:xfrm>
        </p:spPr>
        <p:txBody>
          <a:bodyPr/>
          <a:lstStyle/>
          <a:p>
            <a:r>
              <a:rPr lang="en-US" dirty="0" smtClean="0"/>
              <a:t>Community Belonging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83880" cy="4187952"/>
          </a:xfrm>
        </p:spPr>
        <p:txBody>
          <a:bodyPr/>
          <a:lstStyle/>
          <a:p>
            <a:r>
              <a:rPr lang="en-US" dirty="0" smtClean="0"/>
              <a:t>Fostering a sense of closeness is important as it can have a positive impact on an adult’s mental and emotional development.</a:t>
            </a:r>
          </a:p>
          <a:p>
            <a:endParaRPr lang="en-US" dirty="0" smtClean="0"/>
          </a:p>
          <a:p>
            <a:r>
              <a:rPr lang="en-US" dirty="0" smtClean="0"/>
              <a:t>It has a positive outcome on social health and provides individuals with a network of people for support beyond their family.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1051560"/>
          </a:xfrm>
        </p:spPr>
        <p:txBody>
          <a:bodyPr/>
          <a:lstStyle/>
          <a:p>
            <a:r>
              <a:rPr lang="en-US" dirty="0" smtClean="0"/>
              <a:t>Unpaid and Voluntary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83880" cy="4187952"/>
          </a:xfrm>
        </p:spPr>
        <p:txBody>
          <a:bodyPr/>
          <a:lstStyle/>
          <a:p>
            <a:r>
              <a:rPr lang="en-US" dirty="0" smtClean="0"/>
              <a:t>There are personal benefits to a volunteer’s health and development that are similar to those that come from paid employment. These include a feeling of satisfaction and usefulness, social connectedness and opportunities.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83880" cy="1051560"/>
          </a:xfrm>
        </p:spPr>
        <p:txBody>
          <a:bodyPr/>
          <a:lstStyle/>
          <a:p>
            <a:r>
              <a:rPr lang="en-US" dirty="0" smtClean="0"/>
              <a:t>Living Arrangements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At the beginning of the adult lifespan stage most adults have achieved independence and live away from their family.</a:t>
            </a:r>
          </a:p>
          <a:p>
            <a:endParaRPr lang="en-US" dirty="0" smtClean="0"/>
          </a:p>
          <a:p>
            <a:r>
              <a:rPr lang="en-US" dirty="0" smtClean="0"/>
              <a:t>As they get older, many adults start to loose their independence and are unable to live independently.</a:t>
            </a:r>
          </a:p>
          <a:p>
            <a:endParaRPr lang="en-US" dirty="0" smtClean="0"/>
          </a:p>
          <a:p>
            <a:r>
              <a:rPr lang="en-US" dirty="0" smtClean="0"/>
              <a:t>Losing ones independence can have a negative impact on health and development.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150</TotalTime>
  <Words>270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Aspect</vt:lpstr>
      <vt:lpstr>The Impact of the Social Environment</vt:lpstr>
      <vt:lpstr>Media</vt:lpstr>
      <vt:lpstr>PowerPoint Presentation</vt:lpstr>
      <vt:lpstr>PowerPoint Presentation</vt:lpstr>
      <vt:lpstr>PowerPoint Presentation</vt:lpstr>
      <vt:lpstr>Levels of Education</vt:lpstr>
      <vt:lpstr>Community Belonging</vt:lpstr>
      <vt:lpstr>Unpaid and Voluntary Work</vt:lpstr>
      <vt:lpstr>Living Arrangements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the Social Environment</dc:title>
  <dc:creator>Anthony</dc:creator>
  <cp:lastModifiedBy>08470047</cp:lastModifiedBy>
  <cp:revision>19</cp:revision>
  <dcterms:created xsi:type="dcterms:W3CDTF">2011-09-06T00:05:39Z</dcterms:created>
  <dcterms:modified xsi:type="dcterms:W3CDTF">2011-09-06T22:47:50Z</dcterms:modified>
</cp:coreProperties>
</file>